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60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FFCC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A246F5-ACC0-4F64-B73B-FE9F41C3F489}" v="7" dt="2020-09-15T17:13:22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40" y="6029324"/>
            <a:ext cx="10113645" cy="743682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sym typeface="Wingdings" panose="05000000000000000000" pitchFamily="2" charset="2"/>
              </a:rPr>
              <a:t> </a:t>
            </a:r>
            <a:r>
              <a:rPr lang="en-US" b="1" dirty="0">
                <a:solidFill>
                  <a:srgbClr val="7030A0"/>
                </a:solidFill>
              </a:rPr>
              <a:t>WHS COUNSELING DEPARTMENT </a:t>
            </a:r>
            <a:r>
              <a:rPr lang="en-US" b="1" dirty="0">
                <a:solidFill>
                  <a:srgbClr val="7030A0"/>
                </a:solidFill>
                <a:sym typeface="Wingdings" panose="05000000000000000000" pitchFamily="2" charset="2"/>
              </a:rPr>
              <a:t>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9" name="Picture 8" descr="A picture containing phone, sign&#10;&#10;Description automatically generated">
            <a:extLst>
              <a:ext uri="{FF2B5EF4-FFF2-40B4-BE49-F238E27FC236}">
                <a16:creationId xmlns:a16="http://schemas.microsoft.com/office/drawing/2014/main" id="{387A3128-FF68-4131-8163-A51D55DD4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274" y="-88901"/>
            <a:ext cx="12318274" cy="611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76" y="4705350"/>
            <a:ext cx="10113645" cy="2152650"/>
          </a:xfrm>
        </p:spPr>
        <p:txBody>
          <a:bodyPr anchor="b">
            <a:normAutofit/>
          </a:bodyPr>
          <a:lstStyle/>
          <a:p>
            <a:r>
              <a:rPr lang="en-US" b="1" i="1" u="none" strike="noStrike" dirty="0">
                <a:solidFill>
                  <a:srgbClr val="7030A0"/>
                </a:solidFill>
                <a:effectLst/>
                <a:latin typeface="Roboto Condensed"/>
              </a:rPr>
              <a:t>Suicide doesn’t end the chances of life getting worse, it eliminates the possibility of it ever getting any better. </a:t>
            </a:r>
            <a:br>
              <a:rPr lang="en-US" sz="2000" i="1" dirty="0">
                <a:solidFill>
                  <a:srgbClr val="7030A0"/>
                </a:solidFill>
              </a:rPr>
            </a:b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2999" y="6019800"/>
            <a:ext cx="3742943" cy="609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FFCC"/>
                </a:solidFill>
              </a:rPr>
              <a:t>- Unknown</a:t>
            </a:r>
          </a:p>
        </p:txBody>
      </p:sp>
      <p:pic>
        <p:nvPicPr>
          <p:cNvPr id="4" name="Suicide-Prevention-Awareness-Month-YouTube">
            <a:hlinkClick r:id="" action="ppaction://media"/>
            <a:extLst>
              <a:ext uri="{FF2B5EF4-FFF2-40B4-BE49-F238E27FC236}">
                <a16:creationId xmlns:a16="http://schemas.microsoft.com/office/drawing/2014/main" id="{AD88851F-5439-4E4E-A4C8-B642DE082B6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70428" y="0"/>
            <a:ext cx="8212667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0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1B29B-E0D0-436D-95E8-13D6172B9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2303"/>
            <a:ext cx="11417300" cy="167554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NOW IT IS YOUR TURN:</a:t>
            </a:r>
            <a:br>
              <a:rPr lang="en-US" sz="5400" b="1" dirty="0"/>
            </a:br>
            <a:r>
              <a:rPr lang="en-US" sz="5400" b="1" dirty="0"/>
              <a:t> Why Do You Persist?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4B115C-396E-4B4F-9454-4D8A2AA98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66" y="3933660"/>
            <a:ext cx="1143306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lbertus Extra Bol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lbertus Extra Bold"/>
                <a:ea typeface="Calibri" panose="020F0502020204030204" pitchFamily="34" charset="0"/>
                <a:cs typeface="Times New Roman" panose="02020603050405020304" pitchFamily="18" charset="0"/>
              </a:rPr>
              <a:t>Students who use the hashtags will be entered in a drawing to receive a prize on 09/30!!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7ABA63-5F91-4DD6-8505-43BFF7BE6A8C}"/>
              </a:ext>
            </a:extLst>
          </p:cNvPr>
          <p:cNvSpPr txBox="1"/>
          <p:nvPr/>
        </p:nvSpPr>
        <p:spPr>
          <a:xfrm>
            <a:off x="265167" y="1751155"/>
            <a:ext cx="117617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lbertus Extra Bold"/>
                <a:ea typeface="Calibri" panose="020F0502020204030204" pitchFamily="34" charset="0"/>
                <a:cs typeface="Times New Roman" panose="02020603050405020304" pitchFamily="18" charset="0"/>
              </a:rPr>
              <a:t>Post a pic on </a:t>
            </a:r>
            <a:r>
              <a:rPr lang="en-US" altLang="en-US" sz="4800" dirty="0">
                <a:solidFill>
                  <a:srgbClr val="7030A0"/>
                </a:solidFill>
                <a:latin typeface="Albertus Extra Bold"/>
                <a:ea typeface="Calibri" panose="020F0502020204030204" pitchFamily="34" charset="0"/>
                <a:cs typeface="Times New Roman" panose="02020603050405020304" pitchFamily="18" charset="0"/>
              </a:rPr>
              <a:t>social media 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lbertus Extra Bold"/>
                <a:ea typeface="Calibri" panose="020F0502020204030204" pitchFamily="34" charset="0"/>
                <a:cs typeface="Times New Roman" panose="02020603050405020304" pitchFamily="18" charset="0"/>
              </a:rPr>
              <a:t>with the hashtag 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latin typeface="Albertus Extra Bold"/>
                <a:ea typeface="Calibri" panose="020F0502020204030204" pitchFamily="34" charset="0"/>
                <a:cs typeface="Times New Roman" panose="02020603050405020304" pitchFamily="18" charset="0"/>
              </a:rPr>
              <a:t>#YouMatterMovement 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lbertus Extra Bold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latin typeface="Albertus Extra Bold"/>
                <a:ea typeface="Calibri" panose="020F0502020204030204" pitchFamily="34" charset="0"/>
                <a:cs typeface="Times New Roman" panose="02020603050405020304" pitchFamily="18" charset="0"/>
              </a:rPr>
              <a:t>#whsnoles 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lbertus Extra Bold"/>
                <a:ea typeface="Calibri" panose="020F0502020204030204" pitchFamily="34" charset="0"/>
                <a:cs typeface="Times New Roman" panose="02020603050405020304" pitchFamily="18" charset="0"/>
              </a:rPr>
              <a:t>throughout the month of September!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2B4102-5706-4E78-8EF6-CFFAA42853A7}"/>
              </a:ext>
            </a:extLst>
          </p:cNvPr>
          <p:cNvSpPr txBox="1"/>
          <p:nvPr/>
        </p:nvSpPr>
        <p:spPr>
          <a:xfrm>
            <a:off x="449425" y="4633546"/>
            <a:ext cx="11577475" cy="15696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i="1" u="none" strike="noStrike" dirty="0">
                <a:solidFill>
                  <a:srgbClr val="66FFFF"/>
                </a:solidFill>
                <a:effectLst/>
                <a:latin typeface="Roboto Condensed"/>
              </a:rPr>
              <a:t>“Place your hand over your heart, can you feel it? That is called purpose. You’re alive for a reason so don’t ever give up.” </a:t>
            </a:r>
            <a:r>
              <a:rPr lang="en-US" sz="3200" b="1" i="1" u="none" strike="noStrike" dirty="0">
                <a:solidFill>
                  <a:srgbClr val="7030A0"/>
                </a:solidFill>
                <a:effectLst/>
                <a:latin typeface="Roboto Condensed"/>
              </a:rPr>
              <a:t>– </a:t>
            </a:r>
            <a:r>
              <a:rPr lang="en-US" sz="3200" b="1" i="1" u="none" strike="noStrike" dirty="0">
                <a:solidFill>
                  <a:srgbClr val="7030A0"/>
                </a:solidFill>
                <a:effectLst/>
                <a:latin typeface="&amp;quot"/>
              </a:rPr>
              <a:t>Unknown</a:t>
            </a:r>
            <a:endParaRPr lang="en-US" sz="32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09000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111</Words>
  <Application>Microsoft Office PowerPoint</Application>
  <PresentationFormat>Widescreen</PresentationFormat>
  <Paragraphs>8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&amp;quot</vt:lpstr>
      <vt:lpstr>Albertus Extra Bold</vt:lpstr>
      <vt:lpstr>Arial</vt:lpstr>
      <vt:lpstr>Bookman Old Style</vt:lpstr>
      <vt:lpstr>Calibri</vt:lpstr>
      <vt:lpstr>Franklin Gothic Book</vt:lpstr>
      <vt:lpstr>Roboto Condensed</vt:lpstr>
      <vt:lpstr>1_RetrospectVTI</vt:lpstr>
      <vt:lpstr> WHS COUNSELING DEPARTMENT </vt:lpstr>
      <vt:lpstr>Suicide doesn’t end the chances of life getting worse, it eliminates the possibility of it ever getting any better.  </vt:lpstr>
      <vt:lpstr>NOW IT IS YOUR TURN:  Why Do You Persist?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 Dolor Amet</dc:title>
  <dc:creator>Hernandez, Ana</dc:creator>
  <cp:lastModifiedBy>reuben dewberry</cp:lastModifiedBy>
  <cp:revision>7</cp:revision>
  <dcterms:created xsi:type="dcterms:W3CDTF">2020-09-15T16:33:04Z</dcterms:created>
  <dcterms:modified xsi:type="dcterms:W3CDTF">2020-09-15T18:32:19Z</dcterms:modified>
</cp:coreProperties>
</file>